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Layouts/slideLayout3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4" r:id="rId1"/>
    <p:sldMasterId id="2147483755" r:id="rId2"/>
    <p:sldMasterId id="2147483723" r:id="rId3"/>
    <p:sldMasterId id="2147483732" r:id="rId4"/>
    <p:sldMasterId id="2147483753" r:id="rId5"/>
  </p:sldMasterIdLst>
  <p:notesMasterIdLst>
    <p:notesMasterId r:id="rId17"/>
  </p:notesMasterIdLst>
  <p:handoutMasterIdLst>
    <p:handoutMasterId r:id="rId18"/>
  </p:handoutMasterIdLst>
  <p:sldIdLst>
    <p:sldId id="256" r:id="rId6"/>
    <p:sldId id="266" r:id="rId7"/>
    <p:sldId id="271" r:id="rId8"/>
    <p:sldId id="294" r:id="rId9"/>
    <p:sldId id="310" r:id="rId10"/>
    <p:sldId id="297" r:id="rId11"/>
    <p:sldId id="313" r:id="rId12"/>
    <p:sldId id="307" r:id="rId13"/>
    <p:sldId id="298" r:id="rId14"/>
    <p:sldId id="312" r:id="rId15"/>
    <p:sldId id="309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2421"/>
    <a:srgbClr val="2E3333"/>
    <a:srgbClr val="1A1A16"/>
    <a:srgbClr val="1A1A10"/>
    <a:srgbClr val="16151E"/>
    <a:srgbClr val="292511"/>
    <a:srgbClr val="000000"/>
    <a:srgbClr val="FF5517"/>
    <a:srgbClr val="FF79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01" d="100"/>
          <a:sy n="101" d="100"/>
        </p:scale>
        <p:origin x="-323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D70A94-535E-A242-8751-E65D819C19D3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442F98-C731-A94C-AA10-6D9C96A04D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005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A25BBB-A885-FB47-A586-C46B257BEE92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6B4B2F-0019-C942-9AE2-8EB4A0794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6320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1150622"/>
            <a:ext cx="7773293" cy="1470049"/>
          </a:xfrm>
        </p:spPr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4703" y="2973325"/>
            <a:ext cx="6400354" cy="1752451"/>
          </a:xfrm>
        </p:spPr>
        <p:txBody>
          <a:bodyPr/>
          <a:lstStyle>
            <a:lvl1pPr marL="0" indent="0" algn="l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ga-IE"/>
              <a:t>Click to edit Master subtitle style</a:t>
            </a:r>
            <a:endParaRPr lang="en-US" dirty="0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154354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89DB8-BF43-4B50-A6F2-06CB6B8997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51F1B4-B00B-4B9E-A04C-9FB7BA1B93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12169A-C24A-4D2F-9B84-C9959BA1D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E1E1B-C8FE-43A2-AEA5-768FB271F808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3FDD24-3B96-4396-9B24-390CDBD88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6A3A92-2758-4B59-B984-348CBDAB0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B5F3-6644-4E54-8D65-9F14A8655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947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545F7-4BEF-4C40-9B3C-B89ED2BF2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B24DC3-A0A4-4C8C-B5B9-10A3D9BE6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63E676-42C4-4BE3-A69A-C322F2244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E1E1B-C8FE-43A2-AEA5-768FB271F808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FCF8DE-BA24-496C-9A16-FD94DDCB2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A3B689-5151-417C-BFF4-0D60190AB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B5F3-6644-4E54-8D65-9F14A8655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3569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D64FD-643F-495E-ACAF-EA5F41CD1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124160-0E7B-41D9-B29A-A6A9DA215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50035E-5799-47DD-8CE4-9339B54B7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E1E1B-C8FE-43A2-AEA5-768FB271F808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E0376-FA80-4C98-86B8-BEE6FA191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D2FC80-A37B-4B86-8975-BCE5B0CA2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B5F3-6644-4E54-8D65-9F14A8655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6398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9CD86-0258-429B-8DDB-129035633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F04CA-ED35-4C4C-8D37-C80EDB505A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C6125B-10C2-4B4A-AB52-2F5DCDA6D8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A0ACBD-9AA1-44F7-9E11-66FB590A5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E1E1B-C8FE-43A2-AEA5-768FB271F808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A546AB-04EB-4001-A62D-17FD9F809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BC2635-E325-42FA-B3E5-278337222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B5F3-6644-4E54-8D65-9F14A8655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299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9F21D-F54C-43B3-8306-7696BBCB6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5CCF3A-CD42-4118-9229-21319F76EF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150E58-6026-428D-97D4-0E4EABDBDD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D50ACF-B9D9-4714-88DD-9F2586B340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05FF81-5D30-4CC5-B210-C1E73A7ED4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4435D4-F043-4A90-BC99-FB91F3A09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E1E1B-C8FE-43A2-AEA5-768FB271F808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DF164F-33F8-4851-9524-8B42A9069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5A2EA8-F627-4745-8817-76C63A805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B5F3-6644-4E54-8D65-9F14A8655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7496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5BE0E-D50C-4527-8F1D-2EBADD469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98EE9C-BFA4-4B3D-80B9-C3E943DD3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E1E1B-C8FE-43A2-AEA5-768FB271F808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BAF876-87C8-40A5-A17C-CDE3A7493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2F726F-707B-4420-BC41-9513186C1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B5F3-6644-4E54-8D65-9F14A8655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045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2964C4-38EB-4C48-A977-D35B4D49E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E1E1B-C8FE-43A2-AEA5-768FB271F808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F4614E-AA9D-4078-ACE5-288F46D71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DE647F-A366-4182-9726-B2CF9D807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B5F3-6644-4E54-8D65-9F14A8655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7348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B1A34-C9F5-4432-9129-8C79200A0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DBD2BD-55F4-403B-9C88-5795EAC0F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13E4CF-0047-415E-B37B-C904DEBAF9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593570-9848-4DDB-86BF-8878DAE89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E1E1B-C8FE-43A2-AEA5-768FB271F808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F4A00C-AA9E-4881-A97F-19CA75390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560E2F-A3D5-4E9A-AADF-B2A919951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B5F3-6644-4E54-8D65-9F14A8655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2254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BC3EB-BBE1-42F0-B759-E55004DF4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37C8EB-DE3F-4D96-AEF3-683F70C170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5C28BF-C154-49A2-B8C1-327938E035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7D5A01-D619-4387-9AEE-6FCB8A184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E1E1B-C8FE-43A2-AEA5-768FB271F808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563B99-4FB6-4A9C-B557-710EED339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D76D97-64B3-40C5-A825-38F735B8C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B5F3-6644-4E54-8D65-9F14A8655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1211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6FB5E-44A1-4D65-BDC6-19F4F5D93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18F1DA-D268-4B5A-8BDE-3F4FF0B82B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01F230-0087-447A-B8E0-E31675E4D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E1E1B-C8FE-43A2-AEA5-768FB271F808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8DE79-7241-4EFF-ACBD-E9557624C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275270-AD43-4457-9BD7-4098DFA5D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B5F3-6644-4E54-8D65-9F14A8655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80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69586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5CC251-1F77-4B81-85CF-2EFA48A19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5A9FB7-B09E-45A3-B1C0-4476C5C44F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C6543E-123A-4A25-9501-BA20DC064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E1E1B-C8FE-43A2-AEA5-768FB271F808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B38C21-0962-436A-8E69-7AE7199C5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102112-290E-43F2-BC79-02C81F7DD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B5F3-6644-4E54-8D65-9F14A8655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0799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2130848"/>
            <a:ext cx="7773293" cy="1470049"/>
          </a:xfrm>
        </p:spPr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824" y="3886647"/>
            <a:ext cx="6400354" cy="1752451"/>
          </a:xfrm>
        </p:spPr>
        <p:txBody>
          <a:bodyPr/>
          <a:lstStyle>
            <a:lvl1pPr marL="0" indent="0" algn="ctr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ga-IE"/>
              <a:t>Click to edit Master subtitle style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 Program Name</a:t>
            </a:r>
          </a:p>
        </p:txBody>
      </p:sp>
    </p:spTree>
    <p:extLst>
      <p:ext uri="{BB962C8B-B14F-4D97-AF65-F5344CB8AC3E}">
        <p14:creationId xmlns:p14="http://schemas.microsoft.com/office/powerpoint/2010/main" val="380949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FADDA2-E13B-F548-856B-05843CC20A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640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711" y="1741289"/>
            <a:ext cx="3902273" cy="446484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4141" y="1741289"/>
            <a:ext cx="3902273" cy="446484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259849-736F-2C48-9F66-0F7642C7CE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944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4588"/>
            <a:ext cx="82287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47" y="1534791"/>
            <a:ext cx="4039568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47" y="2174379"/>
            <a:ext cx="4039568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55" y="1534791"/>
            <a:ext cx="4041799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55" y="2174379"/>
            <a:ext cx="4041799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 Program Name</a:t>
            </a:r>
          </a:p>
        </p:txBody>
      </p:sp>
    </p:spTree>
    <p:extLst>
      <p:ext uri="{BB962C8B-B14F-4D97-AF65-F5344CB8AC3E}">
        <p14:creationId xmlns:p14="http://schemas.microsoft.com/office/powerpoint/2010/main" val="114778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 Program Name</a:t>
            </a:r>
          </a:p>
        </p:txBody>
      </p:sp>
    </p:spTree>
    <p:extLst>
      <p:ext uri="{BB962C8B-B14F-4D97-AF65-F5344CB8AC3E}">
        <p14:creationId xmlns:p14="http://schemas.microsoft.com/office/powerpoint/2010/main" val="4226246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 Program Name</a:t>
            </a:r>
          </a:p>
        </p:txBody>
      </p:sp>
    </p:spTree>
    <p:extLst>
      <p:ext uri="{BB962C8B-B14F-4D97-AF65-F5344CB8AC3E}">
        <p14:creationId xmlns:p14="http://schemas.microsoft.com/office/powerpoint/2010/main" val="3509570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3473"/>
            <a:ext cx="3008189" cy="826519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24" y="1910081"/>
            <a:ext cx="5111130" cy="421568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47" y="1910081"/>
            <a:ext cx="3008189" cy="4215684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 Program Name</a:t>
            </a:r>
          </a:p>
        </p:txBody>
      </p:sp>
    </p:spTree>
    <p:extLst>
      <p:ext uri="{BB962C8B-B14F-4D97-AF65-F5344CB8AC3E}">
        <p14:creationId xmlns:p14="http://schemas.microsoft.com/office/powerpoint/2010/main" val="223992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8F6C85-62F1-2E45-BAF4-9247EEFC73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6917" y="221921"/>
            <a:ext cx="8791061" cy="6436217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200"/>
            </a:lvl1pPr>
            <a:lvl2pPr marL="321457" indent="0">
              <a:buNone/>
              <a:defRPr sz="2000"/>
            </a:lvl2pPr>
            <a:lvl3pPr marL="642915" indent="0">
              <a:buNone/>
              <a:defRPr sz="1700"/>
            </a:lvl3pPr>
            <a:lvl4pPr marL="964372" indent="0">
              <a:buNone/>
              <a:defRPr sz="1400"/>
            </a:lvl4pPr>
            <a:lvl5pPr marL="1285829" indent="0">
              <a:buNone/>
              <a:defRPr sz="1400"/>
            </a:lvl5pPr>
            <a:lvl6pPr marL="1607287" indent="0">
              <a:buNone/>
              <a:defRPr sz="1400"/>
            </a:lvl6pPr>
            <a:lvl7pPr marL="1928744" indent="0">
              <a:buNone/>
              <a:defRPr sz="1400"/>
            </a:lvl7pPr>
            <a:lvl8pPr marL="2250201" indent="0">
              <a:buNone/>
              <a:defRPr sz="1400"/>
            </a:lvl8pPr>
            <a:lvl9pPr marL="2571659" indent="0">
              <a:buNone/>
              <a:defRPr sz="1400"/>
            </a:lvl9pPr>
          </a:lstStyle>
          <a:p>
            <a:pPr lvl="0"/>
            <a:r>
              <a:rPr lang="ga-IE" noProof="0">
                <a:sym typeface="Ubuntu" charset="0"/>
              </a:rPr>
              <a:t>Drag picture to placeholder or click icon to add</a:t>
            </a:r>
            <a:endParaRPr lang="en-US" noProof="0">
              <a:sym typeface="Ubuntu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743" y="5084341"/>
            <a:ext cx="6875132" cy="56703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 dirty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0743" y="5757637"/>
            <a:ext cx="6891759" cy="616450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5209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2130848"/>
            <a:ext cx="7773293" cy="1470049"/>
          </a:xfrm>
          <a:prstGeom prst="rect">
            <a:avLst/>
          </a:prstGeom>
        </p:spPr>
        <p:txBody>
          <a:bodyPr vert="horz" lIns="64291" tIns="32146" rIns="64291" bIns="32146"/>
          <a:lstStyle>
            <a:lvl1pPr>
              <a:defRPr>
                <a:latin typeface="Ubuntu"/>
                <a:cs typeface="Ubuntu"/>
              </a:defRPr>
            </a:lvl1pPr>
          </a:lstStyle>
          <a:p>
            <a:r>
              <a:rPr lang="ga-IE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824" y="3886647"/>
            <a:ext cx="6400354" cy="1752451"/>
          </a:xfrm>
          <a:prstGeom prst="rect">
            <a:avLst/>
          </a:prstGeom>
        </p:spPr>
        <p:txBody>
          <a:bodyPr vert="horz" lIns="64291" tIns="32146" rIns="64291" bIns="32146"/>
          <a:lstStyle>
            <a:lvl1pPr marL="0" indent="0" algn="ctr">
              <a:buNone/>
              <a:defRPr>
                <a:latin typeface="Ubuntu"/>
                <a:cs typeface="Ubuntu"/>
              </a:defRPr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ga-IE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17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189" y="2600179"/>
            <a:ext cx="7772176" cy="1361777"/>
          </a:xfrm>
        </p:spPr>
        <p:txBody>
          <a:bodyPr/>
          <a:lstStyle>
            <a:lvl1pPr algn="l">
              <a:defRPr sz="2800" b="1" cap="all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189" y="1099991"/>
            <a:ext cx="7772176" cy="1500188"/>
          </a:xfrm>
        </p:spPr>
        <p:txBody>
          <a:bodyPr anchor="b"/>
          <a:lstStyle>
            <a:lvl1pPr marL="0" indent="0">
              <a:buNone/>
              <a:defRPr sz="1400"/>
            </a:lvl1pPr>
            <a:lvl2pPr marL="321457" indent="0">
              <a:buNone/>
              <a:defRPr sz="1300"/>
            </a:lvl2pPr>
            <a:lvl3pPr marL="642915" indent="0">
              <a:buNone/>
              <a:defRPr sz="1100"/>
            </a:lvl3pPr>
            <a:lvl4pPr marL="964372" indent="0">
              <a:buNone/>
              <a:defRPr sz="1000"/>
            </a:lvl4pPr>
            <a:lvl5pPr marL="1285829" indent="0">
              <a:buNone/>
              <a:defRPr sz="1000"/>
            </a:lvl5pPr>
            <a:lvl6pPr marL="1607287" indent="0">
              <a:buNone/>
              <a:defRPr sz="1000"/>
            </a:lvl6pPr>
            <a:lvl7pPr marL="1928744" indent="0">
              <a:buNone/>
              <a:defRPr sz="1000"/>
            </a:lvl7pPr>
            <a:lvl8pPr marL="2250201" indent="0">
              <a:buNone/>
              <a:defRPr sz="1000"/>
            </a:lvl8pPr>
            <a:lvl9pPr marL="2571659" indent="0">
              <a:buNone/>
              <a:defRPr sz="10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187905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2130848"/>
            <a:ext cx="7773293" cy="1470049"/>
          </a:xfrm>
          <a:prstGeom prst="rect">
            <a:avLst/>
          </a:prstGeom>
        </p:spPr>
        <p:txBody>
          <a:bodyPr vert="horz" lIns="64291" tIns="32146" rIns="64291" bIns="32146"/>
          <a:lstStyle>
            <a:lvl1pPr>
              <a:defRPr>
                <a:latin typeface="Ubuntu"/>
                <a:cs typeface="Ubuntu"/>
              </a:defRPr>
            </a:lvl1pPr>
          </a:lstStyle>
          <a:p>
            <a:r>
              <a:rPr lang="ga-IE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824" y="3886647"/>
            <a:ext cx="6400354" cy="1752451"/>
          </a:xfrm>
          <a:prstGeom prst="rect">
            <a:avLst/>
          </a:prstGeom>
        </p:spPr>
        <p:txBody>
          <a:bodyPr vert="horz" lIns="64291" tIns="32146" rIns="64291" bIns="32146"/>
          <a:lstStyle>
            <a:lvl1pPr marL="0" indent="0" algn="ctr">
              <a:buNone/>
              <a:defRPr>
                <a:latin typeface="Ubuntu"/>
                <a:cs typeface="Ubuntu"/>
              </a:defRPr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ga-IE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17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711" y="2375297"/>
            <a:ext cx="3902273" cy="1857375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4141" y="2375297"/>
            <a:ext cx="3902273" cy="1857375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912543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4588"/>
            <a:ext cx="82287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47" y="2246177"/>
            <a:ext cx="4039568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47" y="2885765"/>
            <a:ext cx="4039568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55" y="2267025"/>
            <a:ext cx="4041799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55" y="2906613"/>
            <a:ext cx="4041799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640717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109274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/ </a:t>
            </a:r>
            <a:r>
              <a:rPr lang="en-US" b="1">
                <a:latin typeface="Helvetica Neue"/>
                <a:cs typeface="Helvetica Neue"/>
              </a:rPr>
              <a:t>storyful.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004358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3473"/>
            <a:ext cx="3008189" cy="116197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24" y="273472"/>
            <a:ext cx="5111130" cy="585229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47" y="1435448"/>
            <a:ext cx="3008189" cy="4690318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232538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635" y="4800824"/>
            <a:ext cx="5486177" cy="56703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635" y="612800"/>
            <a:ext cx="5486177" cy="4114354"/>
          </a:xfrm>
        </p:spPr>
        <p:txBody>
          <a:bodyPr/>
          <a:lstStyle>
            <a:lvl1pPr marL="0" indent="0">
              <a:buNone/>
              <a:defRPr sz="2200"/>
            </a:lvl1pPr>
            <a:lvl2pPr marL="321457" indent="0">
              <a:buNone/>
              <a:defRPr sz="2000"/>
            </a:lvl2pPr>
            <a:lvl3pPr marL="642915" indent="0">
              <a:buNone/>
              <a:defRPr sz="1700"/>
            </a:lvl3pPr>
            <a:lvl4pPr marL="964372" indent="0">
              <a:buNone/>
              <a:defRPr sz="1400"/>
            </a:lvl4pPr>
            <a:lvl5pPr marL="1285829" indent="0">
              <a:buNone/>
              <a:defRPr sz="1400"/>
            </a:lvl5pPr>
            <a:lvl6pPr marL="1607287" indent="0">
              <a:buNone/>
              <a:defRPr sz="1400"/>
            </a:lvl6pPr>
            <a:lvl7pPr marL="1928744" indent="0">
              <a:buNone/>
              <a:defRPr sz="1400"/>
            </a:lvl7pPr>
            <a:lvl8pPr marL="2250201" indent="0">
              <a:buNone/>
              <a:defRPr sz="1400"/>
            </a:lvl8pPr>
            <a:lvl9pPr marL="2571659" indent="0">
              <a:buNone/>
              <a:defRPr sz="1400"/>
            </a:lvl9pPr>
          </a:lstStyle>
          <a:p>
            <a:pPr lvl="0"/>
            <a:r>
              <a:rPr lang="ga-IE" noProof="0">
                <a:sym typeface="Ubuntu Light" charset="0"/>
              </a:rPr>
              <a:t>Drag picture to placeholder or click icon to add</a:t>
            </a:r>
            <a:endParaRPr lang="en-US" noProof="0">
              <a:sym typeface="Ubuntu Light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635" y="5367859"/>
            <a:ext cx="5486177" cy="804788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410392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24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9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2374900"/>
            <a:ext cx="7912100" cy="185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 Light" charset="0"/>
              </a:rPr>
              <a:t>Click to edit Master text styles</a:t>
            </a:r>
          </a:p>
          <a:p>
            <a:pPr lvl="1"/>
            <a:r>
              <a:rPr lang="ga-IE">
                <a:sym typeface="Ubuntu Light" charset="0"/>
              </a:rPr>
              <a:t>Second level</a:t>
            </a:r>
          </a:p>
          <a:p>
            <a:pPr lvl="2"/>
            <a:r>
              <a:rPr lang="ga-IE">
                <a:sym typeface="Ubuntu Light" charset="0"/>
              </a:rPr>
              <a:t>Third level</a:t>
            </a:r>
          </a:p>
          <a:p>
            <a:pPr lvl="3"/>
            <a:r>
              <a:rPr lang="ga-IE">
                <a:sym typeface="Ubuntu Light" charset="0"/>
              </a:rPr>
              <a:t>Fourth level</a:t>
            </a:r>
          </a:p>
          <a:p>
            <a:pPr lvl="4"/>
            <a:r>
              <a:rPr lang="ga-IE">
                <a:sym typeface="Ubuntu Light" charset="0"/>
              </a:rPr>
              <a:t>Fifth level</a:t>
            </a:r>
            <a:endParaRPr lang="en-US" dirty="0">
              <a:sym typeface="Ubuntu Light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44513" y="482600"/>
            <a:ext cx="7902575" cy="119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 Light" charset="0"/>
              </a:rPr>
              <a:t>Click to edit Master title style</a:t>
            </a:r>
            <a:endParaRPr lang="en-US" dirty="0">
              <a:sym typeface="Ubuntu Light" charset="0"/>
            </a:endParaRPr>
          </a:p>
        </p:txBody>
      </p:sp>
      <p:sp>
        <p:nvSpPr>
          <p:cNvPr id="1028" name="Text Box 4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554037" y="6446156"/>
            <a:ext cx="3630637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 spc="2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dirty="0">
              <a:latin typeface="Ubuntu"/>
              <a:cs typeface="Ubuntu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78000" y="5749806"/>
            <a:ext cx="349703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100" b="0" i="1" kern="1200" spc="-100" dirty="0">
                <a:solidFill>
                  <a:srgbClr val="4F5146"/>
                </a:solidFill>
                <a:latin typeface="Ubuntu"/>
              </a:rPr>
              <a:t>Michigan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5900" spc="-100">
          <a:solidFill>
            <a:srgbClr val="FFFFFF"/>
          </a:solidFill>
          <a:latin typeface="+mj-lt"/>
          <a:ea typeface="+mj-ea"/>
          <a:cs typeface="+mj-cs"/>
          <a:sym typeface="Ubuntu Light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5pPr>
      <a:lvl6pPr marL="321457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6pPr>
      <a:lvl7pPr marL="642915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7pPr>
      <a:lvl8pPr marL="964372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8pPr>
      <a:lvl9pPr marL="1285829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9pPr>
    </p:titleStyle>
    <p:bodyStyle>
      <a:lvl1pPr marL="239713" indent="-23971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1pPr>
      <a:lvl2pPr marL="522288" indent="-200025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2pPr>
      <a:lvl3pPr marL="803275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3pPr>
      <a:lvl4pPr marL="1123950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4pPr>
      <a:lvl5pPr marL="1446213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5pPr>
      <a:lvl6pPr marL="321457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6pPr>
      <a:lvl7pPr marL="642915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7pPr>
      <a:lvl8pPr marL="964372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8pPr>
      <a:lvl9pPr marL="1285829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89DECB-285B-4A16-B1B5-F7B6B0E16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A98AF3-978E-4A43-95B8-7AECE1F847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A7F225-601A-4A5B-95EB-DE125AC445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E1E1B-C8FE-43A2-AEA5-768FB271F808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5B93DD-AFDC-4FBF-9A49-0721A8C897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ED9B2-9AE6-49FC-994D-43D6544905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6B5F3-6644-4E54-8D65-9F14A8655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125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1741488"/>
            <a:ext cx="7912100" cy="446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" charset="0"/>
              </a:rPr>
              <a:t>Click to edit Master text styles</a:t>
            </a:r>
          </a:p>
          <a:p>
            <a:pPr lvl="1"/>
            <a:r>
              <a:rPr lang="ga-IE">
                <a:sym typeface="Ubuntu" charset="0"/>
              </a:rPr>
              <a:t>Second level</a:t>
            </a:r>
          </a:p>
          <a:p>
            <a:pPr lvl="2"/>
            <a:r>
              <a:rPr lang="ga-IE">
                <a:sym typeface="Ubuntu" charset="0"/>
              </a:rPr>
              <a:t>Third level</a:t>
            </a:r>
          </a:p>
          <a:p>
            <a:pPr lvl="3"/>
            <a:r>
              <a:rPr lang="ga-IE">
                <a:sym typeface="Ubuntu" charset="0"/>
              </a:rPr>
              <a:t>Fourth level</a:t>
            </a:r>
          </a:p>
          <a:p>
            <a:pPr lvl="4"/>
            <a:r>
              <a:rPr lang="ga-IE">
                <a:sym typeface="Ubuntu" charset="0"/>
              </a:rPr>
              <a:t>Fifth level</a:t>
            </a:r>
            <a:endParaRPr lang="en-US" dirty="0">
              <a:sym typeface="Ubuntu Light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44513" y="366713"/>
            <a:ext cx="7051823" cy="104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5717" tIns="35717" rIns="35717" bIns="3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 Light" charset="0"/>
              </a:rPr>
              <a:t>Click to edit Master title style</a:t>
            </a:r>
            <a:endParaRPr lang="en-US" dirty="0">
              <a:sym typeface="Ubuntu Light" charset="0"/>
            </a:endParaRPr>
          </a:p>
        </p:txBody>
      </p:sp>
      <p:sp>
        <p:nvSpPr>
          <p:cNvPr id="2052" name="Text Box 4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554038" y="6470814"/>
            <a:ext cx="3498781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 Program Name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hf hdr="0" ftr="0" dt="0"/>
  <p:txStyles>
    <p:titleStyle>
      <a:lvl1pPr algn="l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3600" spc="-100">
          <a:solidFill>
            <a:schemeClr val="tx1"/>
          </a:solidFill>
          <a:latin typeface="+mj-lt"/>
          <a:ea typeface="+mj-ea"/>
          <a:cs typeface="+mj-cs"/>
          <a:sym typeface="Ubuntu Light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5pPr>
      <a:lvl6pPr marL="321457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6pPr>
      <a:lvl7pPr marL="642915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7pPr>
      <a:lvl8pPr marL="964372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8pPr>
      <a:lvl9pPr marL="1285829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9pPr>
    </p:titleStyle>
    <p:bodyStyle>
      <a:lvl1pPr marL="239713" indent="-239713" algn="l" rtl="0" eaLnBrk="1" fontAlgn="base" hangingPunct="1">
        <a:lnSpc>
          <a:spcPct val="110000"/>
        </a:lnSpc>
        <a:spcBef>
          <a:spcPts val="85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Ubuntu" charset="0"/>
        </a:defRPr>
      </a:lvl1pPr>
      <a:lvl2pPr marL="284163" indent="-284163" algn="l" rtl="0" eaLnBrk="1" fontAlgn="base" hangingPunct="1">
        <a:lnSpc>
          <a:spcPct val="110000"/>
        </a:lnSpc>
        <a:spcBef>
          <a:spcPts val="85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25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2pPr>
      <a:lvl3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3pPr>
      <a:lvl4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4pPr>
      <a:lvl5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5pPr>
      <a:lvl6pPr marL="857220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6pPr>
      <a:lvl7pPr marL="1178677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7pPr>
      <a:lvl8pPr marL="1500134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8pPr>
      <a:lvl9pPr marL="1821591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xStyles>
    <p:titleStyle>
      <a:lvl1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321457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642915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964372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285829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623888" indent="-401638" algn="l" rtl="0" eaLnBrk="1" fontAlgn="base" hangingPunct="1">
        <a:spcBef>
          <a:spcPts val="1688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936625" indent="-401638" algn="l" rtl="0" eaLnBrk="1" fontAlgn="base" hangingPunct="1">
        <a:spcBef>
          <a:spcPts val="1688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249363" indent="-401638" algn="l" rtl="0" eaLnBrk="1" fontAlgn="base" hangingPunct="1">
        <a:spcBef>
          <a:spcPts val="1688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562100" indent="-401638" algn="l" rtl="0" eaLnBrk="1" fontAlgn="base" hangingPunct="1">
        <a:spcBef>
          <a:spcPts val="1688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1874838" indent="-401638" algn="l" rtl="0" eaLnBrk="1" fontAlgn="base" hangingPunct="1">
        <a:spcBef>
          <a:spcPts val="1688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196625" indent="-401822" algn="l" rtl="0" eaLnBrk="1" fontAlgn="base" hangingPunct="1">
        <a:spcBef>
          <a:spcPts val="1687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2518082" indent="-401822" algn="l" rtl="0" eaLnBrk="1" fontAlgn="base" hangingPunct="1">
        <a:spcBef>
          <a:spcPts val="1687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2839540" indent="-401822" algn="l" rtl="0" eaLnBrk="1" fontAlgn="base" hangingPunct="1">
        <a:spcBef>
          <a:spcPts val="1687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3160997" indent="-401822" algn="l" rtl="0" eaLnBrk="1" fontAlgn="base" hangingPunct="1">
        <a:spcBef>
          <a:spcPts val="1687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xStyles>
    <p:titleStyle>
      <a:lvl1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321457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642915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964372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285829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623888" indent="-401638" algn="l" rtl="0" eaLnBrk="1" fontAlgn="base" hangingPunct="1">
        <a:spcBef>
          <a:spcPts val="1688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936625" indent="-401638" algn="l" rtl="0" eaLnBrk="1" fontAlgn="base" hangingPunct="1">
        <a:spcBef>
          <a:spcPts val="1688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249363" indent="-401638" algn="l" rtl="0" eaLnBrk="1" fontAlgn="base" hangingPunct="1">
        <a:spcBef>
          <a:spcPts val="1688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562100" indent="-401638" algn="l" rtl="0" eaLnBrk="1" fontAlgn="base" hangingPunct="1">
        <a:spcBef>
          <a:spcPts val="1688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1874838" indent="-401638" algn="l" rtl="0" eaLnBrk="1" fontAlgn="base" hangingPunct="1">
        <a:spcBef>
          <a:spcPts val="1688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196625" indent="-401822" algn="l" rtl="0" eaLnBrk="1" fontAlgn="base" hangingPunct="1">
        <a:spcBef>
          <a:spcPts val="1687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2518082" indent="-401822" algn="l" rtl="0" eaLnBrk="1" fontAlgn="base" hangingPunct="1">
        <a:spcBef>
          <a:spcPts val="1687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2839540" indent="-401822" algn="l" rtl="0" eaLnBrk="1" fontAlgn="base" hangingPunct="1">
        <a:spcBef>
          <a:spcPts val="1687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3160997" indent="-401822" algn="l" rtl="0" eaLnBrk="1" fontAlgn="base" hangingPunct="1">
        <a:spcBef>
          <a:spcPts val="1687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7">
            <a:extLst>
              <a:ext uri="{FF2B5EF4-FFF2-40B4-BE49-F238E27FC236}">
                <a16:creationId xmlns:a16="http://schemas.microsoft.com/office/drawing/2014/main" id="{E04D7138-DEE7-3075-4A09-6021AFEA46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2486" y="2148150"/>
            <a:ext cx="7959027" cy="1470049"/>
          </a:xfrm>
        </p:spPr>
        <p:txBody>
          <a:bodyPr/>
          <a:lstStyle/>
          <a:p>
            <a:pPr algn="ctr"/>
            <a:r>
              <a:rPr lang="en-US" dirty="0"/>
              <a:t>Motor Activities Training Official Rules</a:t>
            </a:r>
          </a:p>
        </p:txBody>
      </p:sp>
    </p:spTree>
    <p:extLst>
      <p:ext uri="{BB962C8B-B14F-4D97-AF65-F5344CB8AC3E}">
        <p14:creationId xmlns:p14="http://schemas.microsoft.com/office/powerpoint/2010/main" val="2940451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Levels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u="sng" dirty="0"/>
              <a:t>Striking: 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/>
              <a:t>Level I: Participant touches object that is placed next to his/her hand. 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/>
              <a:t>Level II: Participant will push ball off tee. 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/>
              <a:t>Level III: Participant forcefully swings arm and strikes ball off tee.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u="sng" dirty="0"/>
              <a:t>Kicking: 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/>
              <a:t>Level I: Participant will touch ball with foot. 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/>
              <a:t>Level II: Participant will push ball forward with foot. Level III participant will kick ball forward. Manual wheelchair: Level I participant will place hands on wheels of wheelchair. 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/>
              <a:t>Level II: Participant pushes wheels of wheelchair with assistance. Level III pushes wheelchair forward 3-5 feet independently.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853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Levels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u="sng" dirty="0"/>
              <a:t>Electric wheelchair: 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/>
              <a:t>Level I:  Participant will touch switch on electric wheelchair.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/>
              <a:t>Level II: Participant propels electric wheelchair by pushing switch. 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/>
              <a:t>Level III: Participant propels electric wheelchair in forward direction by manipulating switch.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u="sng" dirty="0"/>
              <a:t>Aquatics: 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/>
              <a:t>Level I: Participant will tolerate water for increasing periods of time. 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/>
              <a:t>Level II: Participant floats on his/her back using flotation device. 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/>
              <a:t>Level III: Participant propel self in water. 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/>
              <a:t>Level IV: Participant swims forward in water</a:t>
            </a:r>
            <a:r>
              <a:rPr lang="en-US" sz="20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538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spcBef>
                <a:spcPts val="844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Sport Season:</a:t>
            </a:r>
          </a:p>
          <a:p>
            <a:pPr marL="387350" lvl="1" indent="-342900">
              <a:spcBef>
                <a:spcPts val="844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January – June</a:t>
            </a:r>
          </a:p>
          <a:p>
            <a:pPr marL="44450" lvl="1" indent="0">
              <a:spcBef>
                <a:spcPts val="844"/>
              </a:spcBef>
              <a:buNone/>
              <a:defRPr/>
            </a:pPr>
            <a:endParaRPr lang="en-US" dirty="0"/>
          </a:p>
          <a:p>
            <a:pPr marL="342900" indent="-342900">
              <a:spcBef>
                <a:spcPts val="844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Culminating State Events: </a:t>
            </a:r>
          </a:p>
          <a:p>
            <a:pPr marL="387350" lvl="1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000" dirty="0"/>
              <a:t>State Summer Games</a:t>
            </a:r>
          </a:p>
          <a:p>
            <a:pPr marL="0" indent="0">
              <a:spcBef>
                <a:spcPts val="844"/>
              </a:spcBef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16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Events Offered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Events Offered: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Manual Wheelchair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Electric Wheelchair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Dexterity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Striking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Kicking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Mobility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Aquatics (Offered locally)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148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Equipment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1584734"/>
            <a:ext cx="7912100" cy="446405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The following are suggested equipment needed to conduct a motor activities event: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Balls and Bean Bags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Bats and Sticks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Batting Tees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Ramps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Bolsters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Mats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Flotation Devices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Scooter Boards </a:t>
            </a:r>
          </a:p>
        </p:txBody>
      </p:sp>
    </p:spTree>
    <p:extLst>
      <p:ext uri="{BB962C8B-B14F-4D97-AF65-F5344CB8AC3E}">
        <p14:creationId xmlns:p14="http://schemas.microsoft.com/office/powerpoint/2010/main" val="3995787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Uniform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1584734"/>
            <a:ext cx="7912100" cy="446405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Motor Activity Training Program athletes are Special Olympics athletes. Therefore, they should be dressed like their fellow Special Olympics athletes, to the greatest extent possible.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Clothing should be comfortable and appropriate for the weather conditions but should also allow athletes to move freely in their sport activity.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Shoes: Tennis shoes or soft-soled athletic shoes are recommended.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As with all Special Olympics Michigan sports, denim is not allowed to be worn during competition. 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133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General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Motor Activities Training Program (MATP) is designed for persons with severe and profound handicaps, who do not yet possess the physical and/or behavioral skills necessary to participate in official Special Olympics sports.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485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General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program provides a comprehensive motor activity training curriculum that can be administered by trainers such as physical educators, recreation personnel and therapists.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In addition, direct care workers, parents, and volunteers will find the MATP helpful in developing appropriate motor programs for individuals with severe handicaps. MATP emphasizes training and participation rather than competition.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Areas must have coaches trained and certified and are encouraged to host local training days in their area. Special Olympics Michigan offers MATP events at the State Summer Games.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479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General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In order to qualify for participation at the State Summer Games in MATP events, the following procedures must be followed: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Coaches must attend one of the MATP training schools offered through SOMI and be certified.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Must provide a 1 chaperone to 1 athlete ratio for all attendees.  Due to the specific training required, area chaperones will be responsible for all lifting and movement of the athletes.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Athletes must have trained for eight weeks. Specially prepared meals must be handled by the area.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 MATP participants who are capable of coming for the entire Summer Games and staying with the delegation may do so.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411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Levels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Motor Activities Training Program does not require a score, but the athlete entered into the event should have a designated level: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u="sng" dirty="0"/>
              <a:t>Mobility: 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/>
              <a:t>Level I: Participant will hold head off mat when placed on abdomen.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/>
              <a:t>Level II: Participant rolls to back when placed on abdomen. 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/>
              <a:t>Level III: Participant will roll from stomach to back and back again.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u="sng" dirty="0"/>
              <a:t>Dexterity: 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/>
              <a:t>Level I: Participant will grasp and hold object.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/>
              <a:t>Level II: Participant will grasp and move object. 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/>
              <a:t>Level III: Participant will grasp, move and release object toward target.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/>
              <a:t>Level IV: Participant will toss a soft shot put.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998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_AP_Presentation">
  <a:themeElements>
    <a:clrScheme name="Special Olympics">
      <a:dk1>
        <a:srgbClr val="46473E"/>
      </a:dk1>
      <a:lt1>
        <a:srgbClr val="FFFFFF"/>
      </a:lt1>
      <a:dk2>
        <a:srgbClr val="000000"/>
      </a:dk2>
      <a:lt2>
        <a:srgbClr val="808080"/>
      </a:lt2>
      <a:accent1>
        <a:srgbClr val="CD0920"/>
      </a:accent1>
      <a:accent2>
        <a:srgbClr val="DF6521"/>
      </a:accent2>
      <a:accent3>
        <a:srgbClr val="E78E23"/>
      </a:accent3>
      <a:accent4>
        <a:srgbClr val="000000"/>
      </a:accent4>
      <a:accent5>
        <a:srgbClr val="900D69"/>
      </a:accent5>
      <a:accent6>
        <a:srgbClr val="005193"/>
      </a:accent6>
      <a:hlink>
        <a:srgbClr val="3C97B8"/>
      </a:hlink>
      <a:folHlink>
        <a:srgbClr val="00577A"/>
      </a:folHlink>
    </a:clrScheme>
    <a:fontScheme name="Title">
      <a:majorFont>
        <a:latin typeface="Ubuntu Light"/>
        <a:ea typeface="ヒラギノ角ゴ ProN W3"/>
        <a:cs typeface="ヒラギノ角ゴ ProN W3"/>
      </a:majorFont>
      <a:minorFont>
        <a:latin typeface="Ubuntu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Body White copy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D90B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E9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Body White copy">
      <a:majorFont>
        <a:latin typeface="Ubuntu Light"/>
        <a:ea typeface="ヒラギノ角ゴ ProN W3"/>
        <a:cs typeface="ヒラギノ角ゴ ProN W3"/>
      </a:majorFont>
      <a:minorFont>
        <a:latin typeface="Ubuntu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ody White cop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SO_AP_Presentation.potx</Template>
  <TotalTime>731</TotalTime>
  <Words>707</Words>
  <Application>Microsoft Office PowerPoint</Application>
  <PresentationFormat>On-screen Show (4:3)</PresentationFormat>
  <Paragraphs>73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Arial</vt:lpstr>
      <vt:lpstr>Calibri</vt:lpstr>
      <vt:lpstr>Calibri Light</vt:lpstr>
      <vt:lpstr>Gill Sans</vt:lpstr>
      <vt:lpstr>Helvetica Neue</vt:lpstr>
      <vt:lpstr>Ubuntu</vt:lpstr>
      <vt:lpstr>Ubuntu Light</vt:lpstr>
      <vt:lpstr>SO_AP_Presentation</vt:lpstr>
      <vt:lpstr>Custom Design</vt:lpstr>
      <vt:lpstr>Body White copy</vt:lpstr>
      <vt:lpstr>Blank</vt:lpstr>
      <vt:lpstr>1_Blank</vt:lpstr>
      <vt:lpstr>Motor Activities Training Official Rules</vt:lpstr>
      <vt:lpstr>The Basics</vt:lpstr>
      <vt:lpstr>Events Offered</vt:lpstr>
      <vt:lpstr>Equipment</vt:lpstr>
      <vt:lpstr>Uniform</vt:lpstr>
      <vt:lpstr>General Rules</vt:lpstr>
      <vt:lpstr>General Rules</vt:lpstr>
      <vt:lpstr>General Rules</vt:lpstr>
      <vt:lpstr>Levels</vt:lpstr>
      <vt:lpstr>Levels</vt:lpstr>
      <vt:lpstr>Levels</vt:lpstr>
    </vt:vector>
  </TitlesOfParts>
  <Company>Zero-G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Ciaran OGaora</dc:creator>
  <cp:lastModifiedBy>Caudle, Nick</cp:lastModifiedBy>
  <cp:revision>52</cp:revision>
  <dcterms:created xsi:type="dcterms:W3CDTF">2012-05-09T16:21:13Z</dcterms:created>
  <dcterms:modified xsi:type="dcterms:W3CDTF">2024-08-01T16:53:47Z</dcterms:modified>
</cp:coreProperties>
</file>